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jmq36Tof6v8MlyRhlNczhiKDup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efa11b4d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g25efa11b4d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efa11b4d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25efa11b4d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efa11b4d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25efa11b4d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efa11b4d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5efa11b4d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efa11b4d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25efa11b4d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efa11b4d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25efa11b4d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8822" y="158825"/>
            <a:ext cx="495153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/>
          <p:nvPr/>
        </p:nvSpPr>
        <p:spPr>
          <a:xfrm>
            <a:off x="0" y="855125"/>
            <a:ext cx="9144000" cy="453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/>
          <p:nvPr>
            <p:ph type="ctrTitle"/>
          </p:nvPr>
        </p:nvSpPr>
        <p:spPr>
          <a:xfrm>
            <a:off x="757800" y="465900"/>
            <a:ext cx="7661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00"/>
              <a:t>I Seminário do Grupo de Pesquisa </a:t>
            </a:r>
            <a:r>
              <a:rPr lang="pt-BR" sz="1600">
                <a:solidFill>
                  <a:srgbClr val="1F2025"/>
                </a:solidFill>
                <a:highlight>
                  <a:srgbClr val="FFFFFF"/>
                </a:highlight>
              </a:rPr>
              <a:t>Nhempe/UERJ | </a:t>
            </a:r>
            <a:r>
              <a:rPr i="1" lang="pt-BR" sz="1600"/>
              <a:t>“A Paixão por Guardar: Colecionismo, Memorabilia e Patrimônio Educativo”</a:t>
            </a:r>
            <a:endParaRPr sz="1879"/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02" y="153425"/>
            <a:ext cx="548149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>
            <p:ph type="ctrTitle"/>
          </p:nvPr>
        </p:nvSpPr>
        <p:spPr>
          <a:xfrm>
            <a:off x="344400" y="1201675"/>
            <a:ext cx="8792100" cy="130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080"/>
              <a:t>TÍTULO DO TRABALHO</a:t>
            </a:r>
            <a:endParaRPr b="1" sz="2080"/>
          </a:p>
        </p:txBody>
      </p:sp>
      <p:sp>
        <p:nvSpPr>
          <p:cNvPr id="59" name="Google Shape;59;p7"/>
          <p:cNvSpPr txBox="1"/>
          <p:nvPr>
            <p:ph type="ctrTitle"/>
          </p:nvPr>
        </p:nvSpPr>
        <p:spPr>
          <a:xfrm>
            <a:off x="441925" y="3219450"/>
            <a:ext cx="8792100" cy="130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679"/>
              <a:t>NOMES DOS AUTORES</a:t>
            </a:r>
            <a:endParaRPr b="1" sz="1679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79"/>
              <a:t>INSTITUIÇÃO</a:t>
            </a:r>
            <a:endParaRPr sz="1679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25efa11b4da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8822" y="158825"/>
            <a:ext cx="495153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25efa11b4da_0_3"/>
          <p:cNvSpPr/>
          <p:nvPr/>
        </p:nvSpPr>
        <p:spPr>
          <a:xfrm>
            <a:off x="0" y="855125"/>
            <a:ext cx="9144000" cy="453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5efa11b4da_0_3"/>
          <p:cNvSpPr txBox="1"/>
          <p:nvPr>
            <p:ph type="ctrTitle"/>
          </p:nvPr>
        </p:nvSpPr>
        <p:spPr>
          <a:xfrm>
            <a:off x="757800" y="465900"/>
            <a:ext cx="7661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00"/>
              <a:t>I Seminário do Grupo de Pesquisa </a:t>
            </a:r>
            <a:r>
              <a:rPr lang="pt-BR" sz="1600">
                <a:solidFill>
                  <a:srgbClr val="1F2025"/>
                </a:solidFill>
                <a:highlight>
                  <a:srgbClr val="FFFFFF"/>
                </a:highlight>
              </a:rPr>
              <a:t>Nhempe/UERJ | </a:t>
            </a:r>
            <a:r>
              <a:rPr i="1" lang="pt-BR" sz="1600"/>
              <a:t>“A Paixão por Guardar: Colecionismo, Memorabilia e Patrimônio Educativo”</a:t>
            </a:r>
            <a:endParaRPr sz="1879"/>
          </a:p>
        </p:txBody>
      </p:sp>
      <p:pic>
        <p:nvPicPr>
          <p:cNvPr id="67" name="Google Shape;67;g25efa11b4da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02" y="153425"/>
            <a:ext cx="548149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5efa11b4da_0_3"/>
          <p:cNvSpPr txBox="1"/>
          <p:nvPr>
            <p:ph type="ctrTitle"/>
          </p:nvPr>
        </p:nvSpPr>
        <p:spPr>
          <a:xfrm>
            <a:off x="192000" y="1049275"/>
            <a:ext cx="44577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380"/>
              <a:t>INTRODUÇÃO</a:t>
            </a:r>
            <a:endParaRPr b="1" sz="1380"/>
          </a:p>
        </p:txBody>
      </p:sp>
      <p:sp>
        <p:nvSpPr>
          <p:cNvPr id="69" name="Google Shape;69;g25efa11b4da_0_3"/>
          <p:cNvSpPr txBox="1"/>
          <p:nvPr>
            <p:ph type="ctrTitle"/>
          </p:nvPr>
        </p:nvSpPr>
        <p:spPr>
          <a:xfrm>
            <a:off x="192000" y="1399075"/>
            <a:ext cx="872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380"/>
              <a:t>Insira seu texto aqui …</a:t>
            </a:r>
            <a:endParaRPr b="1" sz="138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25efa11b4da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8822" y="158825"/>
            <a:ext cx="495153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5efa11b4da_0_12"/>
          <p:cNvSpPr/>
          <p:nvPr/>
        </p:nvSpPr>
        <p:spPr>
          <a:xfrm>
            <a:off x="0" y="855125"/>
            <a:ext cx="9144000" cy="453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5efa11b4da_0_12"/>
          <p:cNvSpPr txBox="1"/>
          <p:nvPr>
            <p:ph type="ctrTitle"/>
          </p:nvPr>
        </p:nvSpPr>
        <p:spPr>
          <a:xfrm>
            <a:off x="757800" y="465900"/>
            <a:ext cx="7661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00"/>
              <a:t>I Seminário do Grupo de Pesquisa </a:t>
            </a:r>
            <a:r>
              <a:rPr lang="pt-BR" sz="1600">
                <a:solidFill>
                  <a:srgbClr val="1F2025"/>
                </a:solidFill>
                <a:highlight>
                  <a:srgbClr val="FFFFFF"/>
                </a:highlight>
              </a:rPr>
              <a:t>Nhempe/UERJ | </a:t>
            </a:r>
            <a:r>
              <a:rPr i="1" lang="pt-BR" sz="1600"/>
              <a:t>“A Paixão por Guardar: Colecionismo, Memorabilia e Patrimônio Educativo”</a:t>
            </a:r>
            <a:endParaRPr sz="1879"/>
          </a:p>
        </p:txBody>
      </p:sp>
      <p:pic>
        <p:nvPicPr>
          <p:cNvPr id="77" name="Google Shape;77;g25efa11b4da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02" y="153425"/>
            <a:ext cx="548149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25efa11b4da_0_12"/>
          <p:cNvSpPr txBox="1"/>
          <p:nvPr>
            <p:ph type="ctrTitle"/>
          </p:nvPr>
        </p:nvSpPr>
        <p:spPr>
          <a:xfrm>
            <a:off x="192000" y="1399075"/>
            <a:ext cx="872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380"/>
              <a:t>Insira seu texto aqui … (Primeira parte do desenvolvimento)</a:t>
            </a:r>
            <a:endParaRPr b="1" sz="138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25efa11b4da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8822" y="158825"/>
            <a:ext cx="495153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5efa11b4da_0_21"/>
          <p:cNvSpPr/>
          <p:nvPr/>
        </p:nvSpPr>
        <p:spPr>
          <a:xfrm>
            <a:off x="0" y="855125"/>
            <a:ext cx="9144000" cy="453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5efa11b4da_0_21"/>
          <p:cNvSpPr txBox="1"/>
          <p:nvPr>
            <p:ph type="ctrTitle"/>
          </p:nvPr>
        </p:nvSpPr>
        <p:spPr>
          <a:xfrm>
            <a:off x="757800" y="465900"/>
            <a:ext cx="7661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00"/>
              <a:t>I Seminário do Grupo de Pesquisa </a:t>
            </a:r>
            <a:r>
              <a:rPr lang="pt-BR" sz="1600">
                <a:solidFill>
                  <a:srgbClr val="1F2025"/>
                </a:solidFill>
                <a:highlight>
                  <a:srgbClr val="FFFFFF"/>
                </a:highlight>
              </a:rPr>
              <a:t>Nhempe/UERJ | </a:t>
            </a:r>
            <a:r>
              <a:rPr i="1" lang="pt-BR" sz="1600"/>
              <a:t>“A Paixão por Guardar: Colecionismo, Memorabilia e Patrimônio Educativo”</a:t>
            </a:r>
            <a:endParaRPr sz="1879"/>
          </a:p>
        </p:txBody>
      </p:sp>
      <p:pic>
        <p:nvPicPr>
          <p:cNvPr id="86" name="Google Shape;86;g25efa11b4da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02" y="153425"/>
            <a:ext cx="548149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5efa11b4da_0_21"/>
          <p:cNvSpPr txBox="1"/>
          <p:nvPr>
            <p:ph type="ctrTitle"/>
          </p:nvPr>
        </p:nvSpPr>
        <p:spPr>
          <a:xfrm>
            <a:off x="192000" y="1399075"/>
            <a:ext cx="872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380"/>
              <a:t>Insira seu texto aqui … (continuação do desenvolvimento)</a:t>
            </a:r>
            <a:endParaRPr b="1" sz="138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25efa11b4da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8822" y="158825"/>
            <a:ext cx="495153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5efa11b4da_0_30"/>
          <p:cNvSpPr/>
          <p:nvPr/>
        </p:nvSpPr>
        <p:spPr>
          <a:xfrm>
            <a:off x="0" y="855125"/>
            <a:ext cx="9144000" cy="453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5efa11b4da_0_30"/>
          <p:cNvSpPr txBox="1"/>
          <p:nvPr>
            <p:ph type="ctrTitle"/>
          </p:nvPr>
        </p:nvSpPr>
        <p:spPr>
          <a:xfrm>
            <a:off x="757800" y="465900"/>
            <a:ext cx="7661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00"/>
              <a:t>I Seminário do Grupo de Pesquisa </a:t>
            </a:r>
            <a:r>
              <a:rPr lang="pt-BR" sz="1600">
                <a:solidFill>
                  <a:srgbClr val="1F2025"/>
                </a:solidFill>
                <a:highlight>
                  <a:srgbClr val="FFFFFF"/>
                </a:highlight>
              </a:rPr>
              <a:t>Nhempe/UERJ | </a:t>
            </a:r>
            <a:r>
              <a:rPr i="1" lang="pt-BR" sz="1600"/>
              <a:t>“A Paixão por Guardar: Colecionismo, Memorabilia e Patrimônio Educativo”</a:t>
            </a:r>
            <a:endParaRPr sz="1879"/>
          </a:p>
        </p:txBody>
      </p:sp>
      <p:pic>
        <p:nvPicPr>
          <p:cNvPr id="95" name="Google Shape;95;g25efa11b4da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02" y="153425"/>
            <a:ext cx="548149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5efa11b4da_0_30"/>
          <p:cNvSpPr txBox="1"/>
          <p:nvPr>
            <p:ph type="ctrTitle"/>
          </p:nvPr>
        </p:nvSpPr>
        <p:spPr>
          <a:xfrm>
            <a:off x="192000" y="1399075"/>
            <a:ext cx="872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380"/>
              <a:t>Insira seu texto aqui … (última parte do desenvolvimento)</a:t>
            </a:r>
            <a:endParaRPr b="1" sz="138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25efa11b4da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8822" y="158825"/>
            <a:ext cx="495153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5efa11b4da_0_48"/>
          <p:cNvSpPr/>
          <p:nvPr/>
        </p:nvSpPr>
        <p:spPr>
          <a:xfrm>
            <a:off x="0" y="855125"/>
            <a:ext cx="9144000" cy="453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5efa11b4da_0_48"/>
          <p:cNvSpPr txBox="1"/>
          <p:nvPr>
            <p:ph type="ctrTitle"/>
          </p:nvPr>
        </p:nvSpPr>
        <p:spPr>
          <a:xfrm>
            <a:off x="757800" y="465900"/>
            <a:ext cx="7661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00"/>
              <a:t>I Seminário do Grupo de Pesquisa </a:t>
            </a:r>
            <a:r>
              <a:rPr lang="pt-BR" sz="1600">
                <a:solidFill>
                  <a:srgbClr val="1F2025"/>
                </a:solidFill>
                <a:highlight>
                  <a:srgbClr val="FFFFFF"/>
                </a:highlight>
              </a:rPr>
              <a:t>Nhempe/UERJ | </a:t>
            </a:r>
            <a:r>
              <a:rPr i="1" lang="pt-BR" sz="1600"/>
              <a:t>“A Paixão por Guardar: Colecionismo, Memorabilia e Patrimônio Educativo”</a:t>
            </a:r>
            <a:endParaRPr sz="1879"/>
          </a:p>
        </p:txBody>
      </p:sp>
      <p:pic>
        <p:nvPicPr>
          <p:cNvPr id="104" name="Google Shape;104;g25efa11b4da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02" y="153425"/>
            <a:ext cx="548149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5efa11b4da_0_48"/>
          <p:cNvSpPr txBox="1"/>
          <p:nvPr>
            <p:ph type="ctrTitle"/>
          </p:nvPr>
        </p:nvSpPr>
        <p:spPr>
          <a:xfrm>
            <a:off x="192000" y="1049275"/>
            <a:ext cx="44577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380"/>
              <a:t>CONSIDERAÇÕES FINAIS</a:t>
            </a:r>
            <a:endParaRPr b="1" sz="1380"/>
          </a:p>
        </p:txBody>
      </p:sp>
      <p:sp>
        <p:nvSpPr>
          <p:cNvPr id="106" name="Google Shape;106;g25efa11b4da_0_48"/>
          <p:cNvSpPr txBox="1"/>
          <p:nvPr>
            <p:ph type="ctrTitle"/>
          </p:nvPr>
        </p:nvSpPr>
        <p:spPr>
          <a:xfrm>
            <a:off x="192000" y="1399075"/>
            <a:ext cx="872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380"/>
              <a:t>Insira seu texto aqui …</a:t>
            </a:r>
            <a:endParaRPr b="1" sz="138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25efa11b4da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8822" y="158825"/>
            <a:ext cx="495153" cy="5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5efa11b4da_0_39"/>
          <p:cNvSpPr/>
          <p:nvPr/>
        </p:nvSpPr>
        <p:spPr>
          <a:xfrm>
            <a:off x="0" y="855125"/>
            <a:ext cx="9144000" cy="453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5efa11b4da_0_39"/>
          <p:cNvSpPr txBox="1"/>
          <p:nvPr>
            <p:ph type="ctrTitle"/>
          </p:nvPr>
        </p:nvSpPr>
        <p:spPr>
          <a:xfrm>
            <a:off x="192000" y="1049275"/>
            <a:ext cx="14676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380"/>
              <a:t>REFERÊNCIAS </a:t>
            </a:r>
            <a:endParaRPr b="1" sz="1380"/>
          </a:p>
        </p:txBody>
      </p:sp>
      <p:sp>
        <p:nvSpPr>
          <p:cNvPr id="114" name="Google Shape;114;g25efa11b4da_0_39"/>
          <p:cNvSpPr txBox="1"/>
          <p:nvPr>
            <p:ph type="ctrTitle"/>
          </p:nvPr>
        </p:nvSpPr>
        <p:spPr>
          <a:xfrm>
            <a:off x="192000" y="1399075"/>
            <a:ext cx="87219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380"/>
              <a:t>Insira seu texto aqui …</a:t>
            </a:r>
            <a:endParaRPr b="1" sz="1380"/>
          </a:p>
        </p:txBody>
      </p:sp>
      <p:sp>
        <p:nvSpPr>
          <p:cNvPr id="115" name="Google Shape;115;g25efa11b4da_0_39"/>
          <p:cNvSpPr txBox="1"/>
          <p:nvPr>
            <p:ph type="ctrTitle"/>
          </p:nvPr>
        </p:nvSpPr>
        <p:spPr>
          <a:xfrm>
            <a:off x="757800" y="465900"/>
            <a:ext cx="7661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600"/>
              <a:t>I Seminário do Grupo de Pesquisa </a:t>
            </a:r>
            <a:r>
              <a:rPr lang="pt-BR" sz="1600">
                <a:solidFill>
                  <a:srgbClr val="1F2025"/>
                </a:solidFill>
                <a:highlight>
                  <a:srgbClr val="FFFFFF"/>
                </a:highlight>
              </a:rPr>
              <a:t>Nhempe/UERJ | </a:t>
            </a:r>
            <a:r>
              <a:rPr i="1" lang="pt-BR" sz="1600"/>
              <a:t>“A Paixão por Guardar: Colecionismo, Memorabilia e Patrimônio Educativo”</a:t>
            </a:r>
            <a:endParaRPr sz="1879"/>
          </a:p>
        </p:txBody>
      </p:sp>
      <p:pic>
        <p:nvPicPr>
          <p:cNvPr id="116" name="Google Shape;116;g25efa11b4da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02" y="153425"/>
            <a:ext cx="548149" cy="5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